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sldIdLst>
    <p:sldId id="257" r:id="rId2"/>
  </p:sldIdLst>
  <p:sldSz cx="7556500" cy="10693400"/>
  <p:notesSz cx="6884988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4" y="-39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MS Gothic"/>
                <a:cs typeface="MS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MS Gothic"/>
                <a:cs typeface="MS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MS Gothic"/>
                <a:cs typeface="MS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079" y="303530"/>
            <a:ext cx="704469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MS Gothic"/>
                <a:cs typeface="MS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079" y="303530"/>
            <a:ext cx="2164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【</a:t>
            </a:r>
            <a:r>
              <a:rPr spc="130" dirty="0">
                <a:latin typeface="Cambria"/>
                <a:cs typeface="Cambria"/>
              </a:rPr>
              <a:t>F</a:t>
            </a:r>
            <a:r>
              <a:rPr spc="270" dirty="0">
                <a:latin typeface="Cambria"/>
                <a:cs typeface="Cambria"/>
              </a:rPr>
              <a:t>AX</a:t>
            </a:r>
            <a:r>
              <a:rPr dirty="0"/>
              <a:t>送信票】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3713" y="1071054"/>
            <a:ext cx="6637338" cy="1077859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400" dirty="0" err="1">
                <a:latin typeface="MS Gothic"/>
                <a:cs typeface="MS Gothic"/>
              </a:rPr>
              <a:t>下記</a:t>
            </a:r>
            <a:r>
              <a:rPr lang="ja-JP" altLang="en-US" sz="1400" dirty="0">
                <a:latin typeface="MS Gothic"/>
                <a:cs typeface="MS Gothic"/>
              </a:rPr>
              <a:t>予約申込書</a:t>
            </a:r>
            <a:r>
              <a:rPr sz="1400" dirty="0" err="1">
                <a:latin typeface="MS Gothic"/>
                <a:cs typeface="MS Gothic"/>
              </a:rPr>
              <a:t>にご記入の</a:t>
            </a:r>
            <a:r>
              <a:rPr sz="1400" spc="5" dirty="0" err="1">
                <a:latin typeface="MS Gothic"/>
                <a:cs typeface="MS Gothic"/>
              </a:rPr>
              <a:t>上</a:t>
            </a:r>
            <a:r>
              <a:rPr lang="ja-JP" altLang="en-US" sz="1400" spc="-85" dirty="0">
                <a:latin typeface="Calibri"/>
                <a:cs typeface="Calibri"/>
              </a:rPr>
              <a:t>ＦＡＸ</a:t>
            </a:r>
            <a:r>
              <a:rPr sz="1400" dirty="0" err="1">
                <a:latin typeface="MS Gothic"/>
                <a:cs typeface="MS Gothic"/>
              </a:rPr>
              <a:t>でお申込みくださ</a:t>
            </a:r>
            <a:r>
              <a:rPr sz="1400" spc="5" dirty="0" err="1">
                <a:latin typeface="MS Gothic"/>
                <a:cs typeface="MS Gothic"/>
              </a:rPr>
              <a:t>い</a:t>
            </a:r>
            <a:r>
              <a:rPr sz="1400" spc="-5" dirty="0">
                <a:latin typeface="MS Gothic"/>
                <a:cs typeface="MS Gothic"/>
              </a:rPr>
              <a:t>。</a:t>
            </a:r>
            <a:br>
              <a:rPr lang="en-US" sz="1400" spc="-5" dirty="0">
                <a:latin typeface="MS Gothic"/>
                <a:cs typeface="MS Gothic"/>
              </a:rPr>
            </a:br>
            <a:r>
              <a:rPr sz="1400" dirty="0">
                <a:latin typeface="MS Gothic"/>
                <a:cs typeface="MS Gothic"/>
              </a:rPr>
              <a:t>（税込み・送料込みの金額です）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MS Gothic"/>
              <a:cs typeface="MS Gothic"/>
            </a:endParaRPr>
          </a:p>
          <a:p>
            <a:pPr marL="451484">
              <a:lnSpc>
                <a:spcPct val="100000"/>
              </a:lnSpc>
              <a:spcBef>
                <a:spcPts val="5"/>
              </a:spcBef>
              <a:tabLst>
                <a:tab pos="2715260" algn="l"/>
                <a:tab pos="4069079" algn="l"/>
              </a:tabLst>
            </a:pPr>
            <a:r>
              <a:rPr sz="2400" b="1" spc="-10" dirty="0">
                <a:latin typeface="Calibri"/>
                <a:cs typeface="Calibri"/>
              </a:rPr>
              <a:t>………………………</a:t>
            </a:r>
            <a:r>
              <a:rPr lang="ja-JP" altLang="en-US" sz="2400" b="1" spc="-10" dirty="0">
                <a:latin typeface="Calibri"/>
                <a:cs typeface="Calibri"/>
              </a:rPr>
              <a:t> </a:t>
            </a:r>
            <a:r>
              <a:rPr lang="ja-JP" altLang="en-US" sz="2400" b="1" spc="540" dirty="0">
                <a:latin typeface="Microsoft YaHei UI"/>
                <a:cs typeface="Microsoft YaHei UI"/>
              </a:rPr>
              <a:t>予約申込</a:t>
            </a:r>
            <a:r>
              <a:rPr sz="2400" b="1" dirty="0">
                <a:latin typeface="Microsoft YaHei UI"/>
                <a:cs typeface="Microsoft YaHei UI"/>
              </a:rPr>
              <a:t>書</a:t>
            </a:r>
            <a:r>
              <a:rPr lang="ja-JP" altLang="en-US" sz="2400" b="1" dirty="0">
                <a:latin typeface="Microsoft YaHei UI"/>
                <a:cs typeface="Microsoft YaHei U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………………………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557491"/>
              </p:ext>
            </p:extLst>
          </p:nvPr>
        </p:nvGraphicFramePr>
        <p:xfrm>
          <a:off x="847178" y="2257554"/>
          <a:ext cx="6101080" cy="19461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5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367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種</a:t>
                      </a:r>
                      <a:r>
                        <a:rPr sz="1200" spc="3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別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数量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073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単価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073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購入額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073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33">
                <a:tc>
                  <a:txBody>
                    <a:bodyPr/>
                    <a:lstStyle/>
                    <a:p>
                      <a:pPr marL="68580">
                        <a:lnSpc>
                          <a:spcPts val="1385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新任訪問看護師育成プロ</a:t>
                      </a:r>
                      <a:r>
                        <a:rPr sz="1200" spc="-15" dirty="0">
                          <a:latin typeface="MS PGothic"/>
                          <a:cs typeface="MS PGothic"/>
                        </a:rPr>
                        <a:t>グ</a:t>
                      </a:r>
                      <a:r>
                        <a:rPr sz="1200" spc="5" dirty="0">
                          <a:latin typeface="MS PGothic"/>
                          <a:cs typeface="MS PGothic"/>
                        </a:rPr>
                        <a:t>ラム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・マニュ</a:t>
                      </a:r>
                      <a:r>
                        <a:rPr sz="1200" spc="-5" dirty="0"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200" spc="10" dirty="0">
                          <a:latin typeface="MS PGothic"/>
                          <a:cs typeface="MS PGothic"/>
                        </a:rPr>
                        <a:t>ル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冊組セット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1,200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19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新任訪問看護師育成プロ</a:t>
                      </a:r>
                      <a:r>
                        <a:rPr sz="1200" spc="-15" dirty="0">
                          <a:latin typeface="MS PGothic"/>
                          <a:cs typeface="MS PGothic"/>
                        </a:rPr>
                        <a:t>グ</a:t>
                      </a:r>
                      <a:r>
                        <a:rPr sz="1200" spc="5" dirty="0">
                          <a:latin typeface="MS PGothic"/>
                          <a:cs typeface="MS PGothic"/>
                        </a:rPr>
                        <a:t>ラム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（指導者用）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500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0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6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新任訪問看護師育成マニュ</a:t>
                      </a:r>
                      <a:r>
                        <a:rPr sz="1200" spc="-5" dirty="0">
                          <a:latin typeface="MS PGothic"/>
                          <a:cs typeface="MS PGothic"/>
                        </a:rPr>
                        <a:t>アル（新任者用）</a:t>
                      </a:r>
                      <a:endParaRPr sz="1200" dirty="0">
                        <a:latin typeface="MS PGothic"/>
                        <a:cs typeface="MS PGothic"/>
                      </a:endParaRP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800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996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購入額計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073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575176"/>
              </p:ext>
            </p:extLst>
          </p:nvPr>
        </p:nvGraphicFramePr>
        <p:xfrm>
          <a:off x="847178" y="4347971"/>
          <a:ext cx="6111874" cy="2559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3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000">
                <a:tc gridSpan="4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ja-JP" altLang="en-US" sz="1200" spc="5" dirty="0">
                          <a:latin typeface="MS PGothic"/>
                          <a:cs typeface="MS PGothic"/>
                        </a:rPr>
                        <a:t>ご連絡・お届け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先</a:t>
                      </a:r>
                    </a:p>
                  </a:txBody>
                  <a:tcPr marL="0" marR="0" marT="590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895">
                <a:tc>
                  <a:txBody>
                    <a:bodyPr/>
                    <a:lstStyle/>
                    <a:p>
                      <a:pPr marL="36000" algn="ctr" ea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36000" algn="ctr" ea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467359" algn="l"/>
                        </a:tabLst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住	所</a:t>
                      </a: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426720" algn="l"/>
                        </a:tabLst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〒	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36000" algn="ctr" ea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467359" algn="l"/>
                        </a:tabLst>
                      </a:pPr>
                      <a:r>
                        <a:rPr lang="ja-JP" altLang="en-US" sz="1200" dirty="0">
                          <a:latin typeface="MS PGothic"/>
                          <a:cs typeface="MS PGothic"/>
                        </a:rPr>
                        <a:t>事業所名</a:t>
                      </a:r>
                      <a:endParaRPr sz="1200" dirty="0">
                        <a:latin typeface="MS PGothic"/>
                        <a:cs typeface="MS PGothic"/>
                      </a:endParaRPr>
                    </a:p>
                  </a:txBody>
                  <a:tcPr marL="0" marR="0" marT="57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  <a:tabLst>
                          <a:tab pos="426720" algn="l"/>
                        </a:tabLst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04227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36000" algn="ctr" ea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467359" algn="l"/>
                        </a:tabLst>
                      </a:pPr>
                      <a:r>
                        <a:rPr lang="ja-JP" altLang="en-US" sz="1200" dirty="0">
                          <a:latin typeface="MS PGothic"/>
                          <a:cs typeface="MS PGothic"/>
                        </a:rPr>
                        <a:t>メ ー ル</a:t>
                      </a:r>
                      <a:br>
                        <a:rPr lang="en-US" altLang="ja-JP" sz="1200" dirty="0">
                          <a:latin typeface="MS PGothic"/>
                          <a:cs typeface="MS PGothic"/>
                        </a:rPr>
                      </a:br>
                      <a:r>
                        <a:rPr lang="ja-JP" altLang="en-US" sz="1200" dirty="0">
                          <a:latin typeface="MS PGothic"/>
                          <a:cs typeface="MS PGothic"/>
                        </a:rPr>
                        <a:t>ア ド レ ス</a:t>
                      </a:r>
                      <a:endParaRPr sz="1200" dirty="0">
                        <a:latin typeface="MS PGothic"/>
                        <a:cs typeface="MS PGothic"/>
                      </a:endParaRPr>
                    </a:p>
                  </a:txBody>
                  <a:tcPr marL="0" marR="0" marT="57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8580">
                        <a:lnSpc>
                          <a:spcPts val="1390"/>
                        </a:lnSpc>
                        <a:tabLst>
                          <a:tab pos="426720" algn="l"/>
                        </a:tabLst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93375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36000" algn="ctr" ea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424180" algn="l"/>
                        </a:tabLst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氏	名</a:t>
                      </a:r>
                    </a:p>
                  </a:txBody>
                  <a:tcPr marL="0" marR="0" marT="6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電話</a:t>
                      </a:r>
                    </a:p>
                  </a:txBody>
                  <a:tcPr marL="0" marR="0" marT="6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847178" y="7023100"/>
            <a:ext cx="6360072" cy="958147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68288" marR="394335" indent="-268288" eaLnBrk="0" hangingPunct="0">
              <a:lnSpc>
                <a:spcPct val="150000"/>
              </a:lnSpc>
              <a:spcBef>
                <a:spcPts val="120"/>
              </a:spcBef>
              <a:tabLst>
                <a:tab pos="2312035" algn="l"/>
              </a:tabLst>
            </a:pPr>
            <a:r>
              <a:rPr lang="ja-JP" altLang="en-US" sz="1400" spc="365" dirty="0">
                <a:latin typeface="MS UI Gothic"/>
                <a:cs typeface="MS UI Gothic"/>
              </a:rPr>
              <a:t>✤</a:t>
            </a:r>
            <a:r>
              <a:rPr lang="en-US" altLang="ja-JP" sz="1400" spc="365" dirty="0">
                <a:latin typeface="MS UI Gothic"/>
                <a:cs typeface="MS UI Gothic"/>
              </a:rPr>
              <a:t>	</a:t>
            </a:r>
            <a:r>
              <a:rPr lang="ja-JP" altLang="en-US" sz="1400" spc="365" dirty="0">
                <a:latin typeface="MS UI Gothic"/>
                <a:cs typeface="MS UI Gothic"/>
              </a:rPr>
              <a:t>増刷できましたら、まずはメールにてご連絡いたします。</a:t>
            </a:r>
            <a:br>
              <a:rPr lang="ja-JP" altLang="en-US" sz="1400" spc="365" dirty="0">
                <a:latin typeface="MS UI Gothic"/>
                <a:cs typeface="MS UI Gothic"/>
              </a:rPr>
            </a:br>
            <a:r>
              <a:rPr lang="ja-JP" altLang="en-US" sz="1400" spc="365" dirty="0">
                <a:latin typeface="MS UI Gothic"/>
                <a:cs typeface="MS UI Gothic"/>
              </a:rPr>
              <a:t>その際、お支払い手続きにつきましても併せてご案内いたします。</a:t>
            </a:r>
            <a:endParaRPr sz="1400" dirty="0">
              <a:latin typeface="MS UI Gothic"/>
              <a:cs typeface="MS UI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7154" y="316801"/>
            <a:ext cx="4090670" cy="628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50"/>
              </a:lnSpc>
              <a:spcBef>
                <a:spcPts val="100"/>
              </a:spcBef>
            </a:pPr>
            <a:r>
              <a:rPr sz="2400" spc="630" dirty="0">
                <a:latin typeface="MS UI Gothic"/>
                <a:cs typeface="MS UI Gothic"/>
              </a:rPr>
              <a:t>０４５－６７１－９１０３</a:t>
            </a:r>
            <a:endParaRPr sz="2400" dirty="0">
              <a:latin typeface="MS UI Gothic"/>
              <a:cs typeface="MS UI Gothic"/>
            </a:endParaRPr>
          </a:p>
          <a:p>
            <a:pPr marL="12700">
              <a:lnSpc>
                <a:spcPts val="1889"/>
              </a:lnSpc>
              <a:tabLst>
                <a:tab pos="3874135" algn="l"/>
              </a:tabLst>
            </a:pPr>
            <a:r>
              <a:rPr sz="1600" spc="145" dirty="0" err="1">
                <a:latin typeface="MS UI Gothic"/>
                <a:cs typeface="MS UI Gothic"/>
              </a:rPr>
              <a:t>神奈川県訪問看護ステーション協議会</a:t>
            </a:r>
            <a:r>
              <a:rPr lang="ja-JP" altLang="en-US" sz="1600" spc="145" dirty="0">
                <a:latin typeface="MS UI Gothic"/>
                <a:cs typeface="MS UI Gothic"/>
              </a:rPr>
              <a:t> 行</a:t>
            </a:r>
            <a:endParaRPr sz="1600" dirty="0">
              <a:latin typeface="MS UI Gothic"/>
              <a:cs typeface="MS UI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92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Microsoft YaHei UI</vt:lpstr>
      <vt:lpstr>MS PGothic</vt:lpstr>
      <vt:lpstr>MS UI Gothic</vt:lpstr>
      <vt:lpstr>MS Gothic</vt:lpstr>
      <vt:lpstr>Calibri</vt:lpstr>
      <vt:lpstr>Cambria</vt:lpstr>
      <vt:lpstr>Times New Roman</vt:lpstr>
      <vt:lpstr>Office Theme</vt:lpstr>
      <vt:lpstr>【FAX送信票】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横山 郁子</dc:creator>
  <cp:lastModifiedBy>kanagawa-call@outlook.jp</cp:lastModifiedBy>
  <cp:revision>2</cp:revision>
  <cp:lastPrinted>2023-11-14T06:57:13Z</cp:lastPrinted>
  <dcterms:created xsi:type="dcterms:W3CDTF">2021-11-26T05:25:04Z</dcterms:created>
  <dcterms:modified xsi:type="dcterms:W3CDTF">2023-11-14T06:57:33Z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2021-11-26T00:00:00Z</vt:filetime>
  </property>
</Properties>
</file>